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56" r:id="rId3"/>
    <p:sldId id="294" r:id="rId5"/>
    <p:sldId id="295" r:id="rId6"/>
    <p:sldId id="259" r:id="rId7"/>
    <p:sldId id="260" r:id="rId8"/>
    <p:sldId id="261" r:id="rId9"/>
    <p:sldId id="268" r:id="rId10"/>
    <p:sldId id="283" r:id="rId11"/>
    <p:sldId id="287" r:id="rId12"/>
    <p:sldId id="278" r:id="rId13"/>
  </p:sldIdLst>
  <p:sldSz cx="12192000" cy="6858000"/>
  <p:notesSz cx="6858000" cy="9144000"/>
  <p:embeddedFontLst>
    <p:embeddedFont>
      <p:font typeface="Calibri Light" panose="020F0302020204030204" charset="0"/>
      <p:regular r:id="rId17"/>
      <p:italic r:id="rId18"/>
    </p:embeddedFont>
    <p:embeddedFont>
      <p:font typeface="Calibri" panose="020F0502020204030204" charset="0"/>
      <p:regular r:id="rId19"/>
      <p:bold r:id="rId20"/>
      <p:italic r:id="rId21"/>
      <p:boldItalic r:id="rId2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6F6F6"/>
    <a:srgbClr val="BABABA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6872604755646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56665" y="-8255"/>
            <a:ext cx="15135860" cy="72529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73810" y="2526030"/>
            <a:ext cx="6415405" cy="18065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00000"/>
              </a:lnSpc>
            </a:pPr>
            <a:r>
              <a:rPr lang="zh-CN" altLang="en-US" sz="3600">
                <a:solidFill>
                  <a:srgbClr val="003399"/>
                </a:solidFill>
                <a:latin typeface="思源黑体 Heavy" panose="020B0A00000000000000" charset="-122"/>
                <a:ea typeface="思源黑体 Heavy" panose="020B0A00000000000000" charset="-122"/>
              </a:rPr>
              <a:t>NEW9310</a:t>
            </a:r>
            <a:endParaRPr lang="zh-CN" altLang="en-US" sz="3600">
              <a:solidFill>
                <a:srgbClr val="003399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3600">
                <a:latin typeface="思源黑体 Heavy" panose="020B0A00000000000000" charset="-122"/>
                <a:ea typeface="思源黑体 Heavy" panose="020B0A00000000000000" charset="-122"/>
              </a:rPr>
              <a:t>Smart POS Terminal</a:t>
            </a:r>
            <a:endParaRPr lang="zh-CN" altLang="en-US" sz="36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 lvl="0" algn="l">
              <a:lnSpc>
                <a:spcPct val="200000"/>
              </a:lnSpc>
            </a:pPr>
            <a:r>
              <a:rPr lang="zh-CN" altLang="en-US">
                <a:latin typeface="思源黑体" panose="020B0500000000000000" charset="-122"/>
                <a:ea typeface="思源黑体" panose="020B0500000000000000" charset="-122"/>
              </a:rPr>
              <a:t>Large Screen Design, Inspiring the Future</a:t>
            </a:r>
            <a:endParaRPr lang="zh-CN" altLang="en-US">
              <a:latin typeface="思源黑体" panose="020B0500000000000000" charset="-122"/>
              <a:ea typeface="思源黑体" panose="020B0500000000000000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" name="文本框 51"/>
          <p:cNvSpPr txBox="1"/>
          <p:nvPr/>
        </p:nvSpPr>
        <p:spPr>
          <a:xfrm>
            <a:off x="986790" y="1143000"/>
            <a:ext cx="1051560" cy="310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CPU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986790" y="2110105"/>
            <a:ext cx="1534795" cy="310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Card Reader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986790" y="3302000"/>
            <a:ext cx="1534795" cy="310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Peripheral Ports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986790" y="4493895"/>
            <a:ext cx="2148205" cy="310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Working environment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3555365" y="1143000"/>
            <a:ext cx="975995" cy="310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OS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3555365" y="2110105"/>
            <a:ext cx="1797685" cy="310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Communication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3555365" y="3302000"/>
            <a:ext cx="1946275" cy="310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Card Slots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3555365" y="4493895"/>
            <a:ext cx="2027555" cy="310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Storage environment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6386830" y="1143000"/>
            <a:ext cx="1603375" cy="310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Memory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6386830" y="2110105"/>
            <a:ext cx="1813560" cy="310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Location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6386830" y="3302000"/>
            <a:ext cx="1885315" cy="310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Battery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6386830" y="4493895"/>
            <a:ext cx="2005965" cy="310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Dimensions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8961120" y="1143000"/>
            <a:ext cx="1438275" cy="310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en-US" altLang="zh-CN" sz="1200">
                <a:latin typeface="思源黑体 Heavy" panose="020B0A00000000000000" charset="-122"/>
                <a:ea typeface="思源黑体 Heavy" panose="020B0A00000000000000" charset="-122"/>
              </a:rPr>
              <a:t>Display</a:t>
            </a:r>
            <a:endParaRPr lang="en-US" altLang="zh-CN" sz="1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8961120" y="2110105"/>
            <a:ext cx="1804670" cy="310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  <a:sym typeface="+mn-ea"/>
              </a:rPr>
              <a:t>Camera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  <a:sym typeface="+mn-ea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8961120" y="3302000"/>
            <a:ext cx="1864995" cy="310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Power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767080" y="1043305"/>
            <a:ext cx="1005967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767080" y="269240"/>
            <a:ext cx="4223385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Specifications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86790" y="2379980"/>
            <a:ext cx="2303780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Magnetic Card Reader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Smart Card Reader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Contactless Card Reader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55365" y="2379980"/>
            <a:ext cx="2172970" cy="274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4G，WiFi，GPS，Bluetooth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86830" y="2379980"/>
            <a:ext cx="1703070" cy="274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GPS/BEIDOU/GLONASS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961120" y="2379980"/>
            <a:ext cx="1865630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Front: 2 MP (optional)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Rear: 5 MP (optional)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Reads 1D &amp; 2D Codes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86790" y="3544570"/>
            <a:ext cx="2148205" cy="274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1xType-C USB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55365" y="3544570"/>
            <a:ext cx="1922780" cy="4572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2xSIM +1xSAM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2xSIM +2xSAM (optional)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386830" y="3544570"/>
            <a:ext cx="1813560" cy="4572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Rechargeable Li-ion Battery 3.8V/3000mAh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961120" y="3544570"/>
            <a:ext cx="1692910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Input:100-240VAC,50/60Hz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Output: 5VDC,1A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86790" y="4736465"/>
            <a:ext cx="1487805" cy="10058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Temperature: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0°C~50°C(32°F~122F)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Humidity: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10%~90%(non-condense)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555365" y="4736465"/>
            <a:ext cx="2026920" cy="8229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Temperature: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-20°C~60°C(-4F~140°F)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Humidity: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5%~95%(non-condense)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386830" y="4736465"/>
            <a:ext cx="1884680" cy="4572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LxWxH(mm):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167.5x76.5x16.8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86790" y="1402715"/>
            <a:ext cx="1846580" cy="274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  <a:sym typeface="+mn-ea"/>
              </a:rPr>
              <a:t>Quad-core Cortex A53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555365" y="1402715"/>
            <a:ext cx="1671955" cy="274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  <a:sym typeface="+mn-ea"/>
              </a:rPr>
              <a:t>Asmart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386830" y="1402715"/>
            <a:ext cx="2385695" cy="4572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  <a:sym typeface="+mn-ea"/>
              </a:rPr>
              <a:t>1GB RAM+8GB ROM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  <a:sym typeface="+mn-ea"/>
              </a:rPr>
              <a:t>2GB RAM+16GB ROM (optional)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961120" y="1402715"/>
            <a:ext cx="1804670" cy="4572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  <a:sym typeface="+mn-ea"/>
              </a:rPr>
              <a:t>6.5"HD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  <a:sym typeface="+mn-ea"/>
              </a:rPr>
              <a:t>720 x1600 Pixels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961120" y="4493895"/>
            <a:ext cx="2261870" cy="310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Certifications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961120" y="4736465"/>
            <a:ext cx="2537460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PCI PTS 6X.,EMVL1&amp;L2,EMV CLL1, quick pass, TQM,CE.RoHS.Visa PavWave.MasterCard PavPass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94015" y="370840"/>
            <a:ext cx="3537585" cy="29527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470" y="371475"/>
            <a:ext cx="3536950" cy="29521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470" y="3498850"/>
            <a:ext cx="3536950" cy="29521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5118" y="3489325"/>
            <a:ext cx="3537284" cy="2952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270" y="371475"/>
            <a:ext cx="3569970" cy="607949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24255" y="5350510"/>
            <a:ext cx="2540000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latin typeface="思源黑体 Heavy" panose="020B0A00000000000000" charset="-122"/>
                <a:ea typeface="思源黑体 Heavy" panose="020B0A00000000000000" charset="-122"/>
              </a:rPr>
              <a:t>CPU</a:t>
            </a:r>
            <a:endParaRPr lang="zh-CN" altLang="en-US" sz="16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Quad-core cortex A53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602480" y="2246630"/>
            <a:ext cx="2868930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latin typeface="思源黑体 Heavy" panose="020B0A00000000000000" charset="-122"/>
                <a:ea typeface="思源黑体 Heavy" panose="020B0A00000000000000" charset="-122"/>
              </a:rPr>
              <a:t>Wireless communication</a:t>
            </a:r>
            <a:endParaRPr lang="zh-CN" altLang="en-US" sz="16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4G，3G，2G，wifi，BT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493760" y="5501005"/>
            <a:ext cx="2540000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latin typeface="思源黑体 Heavy" panose="020B0A00000000000000" charset="-122"/>
                <a:ea typeface="思源黑体 Heavy" panose="020B0A00000000000000" charset="-122"/>
              </a:rPr>
              <a:t>battery</a:t>
            </a:r>
            <a:endParaRPr lang="zh-CN" altLang="en-US" sz="16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3.8V/3000mAh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766945" y="5501005"/>
            <a:ext cx="2868930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latin typeface="思源黑体 Heavy" panose="020B0A00000000000000" charset="-122"/>
                <a:ea typeface="思源黑体 Heavy" panose="020B0A00000000000000" charset="-122"/>
              </a:rPr>
              <a:t>Double chamber</a:t>
            </a:r>
            <a:endParaRPr lang="zh-CN" altLang="en-US" sz="1600">
              <a:solidFill>
                <a:schemeClr val="bg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思源黑体 Light" panose="020B0300000000000000" charset="-122"/>
                <a:ea typeface="思源黑体 Light" panose="020B0300000000000000" charset="-122"/>
              </a:rPr>
              <a:t>2MP front 5 MP rear</a:t>
            </a:r>
            <a:endParaRPr lang="zh-CN" altLang="en-US" sz="1200">
              <a:solidFill>
                <a:schemeClr val="bg1"/>
              </a:solidFill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494395" y="2246630"/>
            <a:ext cx="2540000" cy="4572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latin typeface="思源黑体 Heavy" panose="020B0A00000000000000" charset="-122"/>
                <a:ea typeface="思源黑体 Heavy" panose="020B0A00000000000000" charset="-122"/>
              </a:rPr>
              <a:t>6.5 inch HD screen</a:t>
            </a:r>
            <a:endParaRPr lang="zh-CN" altLang="en-US" sz="1200">
              <a:solidFill>
                <a:schemeClr val="bg1"/>
              </a:solidFill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6813555589956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963545" y="-285115"/>
            <a:ext cx="17018635" cy="742759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142365" y="821055"/>
            <a:ext cx="9907905" cy="11430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>
                <a:solidFill>
                  <a:schemeClr val="bg1"/>
                </a:solidFill>
                <a:latin typeface="思源黑体 Heavy" panose="020B0A00000000000000" charset="-122"/>
                <a:ea typeface="思源黑体 Heavy" panose="020B0A00000000000000" charset="-122"/>
              </a:rPr>
              <a:t>Powerful Performance, Superior Experience</a:t>
            </a:r>
            <a:endParaRPr lang="zh-CN" altLang="en-US" sz="3200">
              <a:solidFill>
                <a:schemeClr val="bg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思源黑体 Light" panose="020B0300000000000000" charset="-122"/>
                <a:ea typeface="思源黑体 Light" panose="020B0300000000000000" charset="-122"/>
              </a:rPr>
              <a:t>A more powerful Quad-core 1.4G processor makes transactions to run seamless and faster than ever.</a:t>
            </a:r>
            <a:endParaRPr lang="zh-CN" altLang="en-US" sz="1400">
              <a:solidFill>
                <a:schemeClr val="bg1"/>
              </a:solidFill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1430" y="1619885"/>
            <a:ext cx="9536430" cy="47523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9510" y="219710"/>
            <a:ext cx="6704965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Splendid Large Screen Display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59510" y="930275"/>
            <a:ext cx="9768840" cy="545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Light" panose="020B0300000000000000" charset="-122"/>
                <a:ea typeface="思源黑体 Light" panose="020B0300000000000000" charset="-122"/>
              </a:rPr>
              <a:t>The 6.5-inch touch screen adjusts its brightness based on current lighting conditions and provides you the ultimate visual experience in any environments.</a:t>
            </a:r>
            <a:endParaRPr lang="zh-CN" altLang="en-US" sz="14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98970" y="518160"/>
            <a:ext cx="4404995" cy="58223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15720" y="2240280"/>
            <a:ext cx="4998085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Long Battery Life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15720" y="3202305"/>
            <a:ext cx="4316730" cy="10515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>
                <a:latin typeface="思源黑体 Light" panose="020B0300000000000000" charset="-122"/>
                <a:ea typeface="思源黑体 Light" panose="020B0300000000000000" charset="-122"/>
              </a:rPr>
              <a:t>The rechargeable 3000mAh/3.8V battery ensures the NEW9310 keeps transacting smoothly a full day with a single charge.</a:t>
            </a:r>
            <a:endParaRPr lang="zh-CN" altLang="en-US" sz="14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130290" y="1758315"/>
            <a:ext cx="5569585" cy="11277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All Solutions For Full Connection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130290" y="2886075"/>
            <a:ext cx="5007610" cy="10515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>
                <a:latin typeface="思源黑体 Light" panose="020B0300000000000000" charset="-122"/>
                <a:ea typeface="思源黑体 Light" panose="020B0300000000000000" charset="-122"/>
              </a:rPr>
              <a:t>With the help of solutions for full connection, you could make payment or process data rapidly and securely on the spot through: 2G/3G/4G, Wi-Fi，Bluetooth.</a:t>
            </a:r>
            <a:endParaRPr lang="zh-CN" altLang="en-US" sz="14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21730" y="4206240"/>
            <a:ext cx="2390775" cy="8140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05" y="518160"/>
            <a:ext cx="4404995" cy="582231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168171474181038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74725" y="-180340"/>
            <a:ext cx="15452725" cy="71304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667510" y="2147570"/>
            <a:ext cx="4376420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olidFill>
                  <a:schemeClr val="bg1"/>
                </a:solidFill>
                <a:latin typeface="思源黑体 Heavy" panose="020B0A00000000000000" charset="-122"/>
                <a:ea typeface="思源黑体 Heavy" panose="020B0A00000000000000" charset="-122"/>
              </a:rPr>
              <a:t>Dual Camera</a:t>
            </a:r>
            <a:endParaRPr lang="zh-CN" altLang="en-US" sz="3200">
              <a:solidFill>
                <a:schemeClr val="bg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97990" y="2684145"/>
            <a:ext cx="4345940" cy="10515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 b="1">
                <a:solidFill>
                  <a:schemeClr val="bg1"/>
                </a:solidFill>
                <a:latin typeface="思源黑体 Light" panose="020B0300000000000000" charset="-122"/>
                <a:ea typeface="思源黑体 Light" panose="020B0300000000000000" charset="-122"/>
                <a:sym typeface="+mn-ea"/>
              </a:rPr>
              <a:t>2MP Front camera and 5MP autofocus rear camera catch every detail of the codes, and makes payment more rapid and safer.</a:t>
            </a:r>
            <a:endParaRPr lang="zh-CN" altLang="en-US" sz="1400" b="1">
              <a:solidFill>
                <a:schemeClr val="bg1"/>
              </a:solidFill>
              <a:latin typeface="思源黑体 Light" panose="020B0300000000000000" charset="-122"/>
              <a:ea typeface="思源黑体 Light" panose="020B03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52270" y="4149725"/>
            <a:ext cx="1607185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olidFill>
                  <a:schemeClr val="bg1"/>
                </a:solidFill>
                <a:latin typeface="思源黑体 Heavy" panose="020B0A00000000000000" charset="-122"/>
                <a:ea typeface="思源黑体 Heavy" panose="020B0A00000000000000" charset="-122"/>
              </a:rPr>
              <a:t>200W</a:t>
            </a:r>
            <a:endParaRPr lang="zh-CN" altLang="en-US" sz="3200">
              <a:solidFill>
                <a:schemeClr val="bg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16275" y="4149725"/>
            <a:ext cx="1916430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olidFill>
                  <a:schemeClr val="bg1"/>
                </a:solidFill>
                <a:latin typeface="思源黑体 Heavy" panose="020B0A00000000000000" charset="-122"/>
                <a:ea typeface="思源黑体 Heavy" panose="020B0A00000000000000" charset="-122"/>
              </a:rPr>
              <a:t>500W</a:t>
            </a:r>
            <a:endParaRPr lang="zh-CN" altLang="en-US" sz="3200">
              <a:solidFill>
                <a:schemeClr val="bg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13230" y="4789805"/>
            <a:ext cx="709930" cy="4114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 b="1">
                <a:solidFill>
                  <a:schemeClr val="bg1"/>
                </a:solidFill>
                <a:latin typeface="思源黑体 Light" panose="020B0300000000000000" charset="-122"/>
                <a:ea typeface="思源黑体 Light" panose="020B0300000000000000" charset="-122"/>
                <a:sym typeface="+mn-ea"/>
              </a:rPr>
              <a:t>Front</a:t>
            </a:r>
            <a:endParaRPr lang="zh-CN" altLang="en-US" sz="1400" b="1">
              <a:solidFill>
                <a:schemeClr val="bg1"/>
              </a:solidFill>
              <a:latin typeface="思源黑体 Light" panose="020B0300000000000000" charset="-122"/>
              <a:ea typeface="思源黑体 Light" panose="020B03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258820" y="4789805"/>
            <a:ext cx="709930" cy="4114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 b="1">
                <a:solidFill>
                  <a:schemeClr val="bg1"/>
                </a:solidFill>
                <a:latin typeface="思源黑体 Light" panose="020B0300000000000000" charset="-122"/>
                <a:ea typeface="思源黑体 Light" panose="020B0300000000000000" charset="-122"/>
                <a:sym typeface="+mn-ea"/>
              </a:rPr>
              <a:t>Rear</a:t>
            </a:r>
            <a:endParaRPr lang="zh-CN" altLang="en-US" sz="1400" b="1">
              <a:solidFill>
                <a:schemeClr val="bg1"/>
              </a:solidFill>
              <a:latin typeface="思源黑体 Light" panose="020B0300000000000000" charset="-122"/>
              <a:ea typeface="思源黑体 Light" panose="020B03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53705" y="1737995"/>
            <a:ext cx="3472180" cy="20364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610" y="3966210"/>
            <a:ext cx="3470275" cy="20351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725" y="3966210"/>
            <a:ext cx="3469640" cy="20345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3725" y="1738630"/>
            <a:ext cx="3471545" cy="20358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737995"/>
            <a:ext cx="3531235" cy="42614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97255" y="258445"/>
            <a:ext cx="6816090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Supporting All Payments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97255" y="898525"/>
            <a:ext cx="10905490" cy="545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Light" panose="020B0300000000000000" charset="-122"/>
                <a:ea typeface="思源黑体 Light" panose="020B0300000000000000" charset="-122"/>
              </a:rPr>
              <a:t>It supports various payment methods, such as magnetic card, IC card, contactless transaction and code scanning transaction. A machine can be used for various forms, making collection simple.</a:t>
            </a:r>
            <a:endParaRPr lang="zh-CN" altLang="en-US" sz="14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471670" y="1830705"/>
            <a:ext cx="2145030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</a:rPr>
              <a:t>Contactless Card</a:t>
            </a:r>
            <a:endParaRPr lang="zh-CN" altLang="en-US" sz="14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65505" y="1830705"/>
            <a:ext cx="1039495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</a:rPr>
              <a:t>QR Code</a:t>
            </a:r>
            <a:endParaRPr lang="zh-CN" altLang="en-US" sz="14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52315" y="4144645"/>
            <a:ext cx="1727200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</a:rPr>
              <a:t>NFC</a:t>
            </a:r>
            <a:endParaRPr lang="zh-CN" altLang="en-US" sz="14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227060" y="1830705"/>
            <a:ext cx="1661160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</a:rPr>
              <a:t>Magnetic Card</a:t>
            </a:r>
            <a:endParaRPr lang="zh-CN" altLang="en-US" sz="14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356600" y="4144645"/>
            <a:ext cx="1727200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solidFill>
                  <a:schemeClr val="tx1"/>
                </a:solidFill>
                <a:latin typeface="思源黑体 Heavy" panose="020B0A00000000000000" charset="-122"/>
                <a:ea typeface="思源黑体 Heavy" panose="020B0A00000000000000" charset="-122"/>
              </a:rPr>
              <a:t>IC Card</a:t>
            </a:r>
            <a:endParaRPr lang="zh-CN" altLang="en-US" sz="1400">
              <a:solidFill>
                <a:schemeClr val="tx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695065" y="239395"/>
            <a:ext cx="4801870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Flexible Adaptability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25015" y="1215390"/>
            <a:ext cx="4008120" cy="20040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150870" y="3295650"/>
            <a:ext cx="1756410" cy="297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1200">
                <a:latin typeface="思源黑体" panose="020B0500000000000000" charset="-122"/>
                <a:ea typeface="思源黑体" panose="020B0500000000000000" charset="-122"/>
              </a:rPr>
              <a:t>Dining room</a:t>
            </a:r>
            <a:endParaRPr lang="en-US" altLang="zh-CN" sz="1200">
              <a:latin typeface="思源黑体" panose="020B0500000000000000" charset="-122"/>
              <a:ea typeface="思源黑体" panose="020B05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285673" y="3295650"/>
            <a:ext cx="1849755" cy="2838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1200">
                <a:latin typeface="思源黑体" panose="020B0500000000000000" charset="-122"/>
                <a:ea typeface="思源黑体" panose="020B0500000000000000" charset="-122"/>
              </a:rPr>
              <a:t>Bookstore</a:t>
            </a:r>
            <a:endParaRPr lang="en-US" altLang="zh-CN" sz="1200">
              <a:latin typeface="思源黑体" panose="020B0500000000000000" charset="-122"/>
              <a:ea typeface="思源黑体" panose="020B05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603" y="1215390"/>
            <a:ext cx="3985895" cy="199326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633470" y="5995035"/>
            <a:ext cx="791210" cy="297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1200">
                <a:latin typeface="思源黑体" panose="020B0500000000000000" charset="-122"/>
                <a:ea typeface="思源黑体" panose="020B0500000000000000" charset="-122"/>
              </a:rPr>
              <a:t>Bar</a:t>
            </a:r>
            <a:endParaRPr lang="en-US" altLang="zh-CN" sz="1200">
              <a:latin typeface="思源黑体" panose="020B0500000000000000" charset="-122"/>
              <a:ea typeface="思源黑体" panose="020B0500000000000000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345" y="3854450"/>
            <a:ext cx="4061460" cy="203073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779385" y="5995035"/>
            <a:ext cx="862330" cy="2838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1200">
                <a:latin typeface="思源黑体" panose="020B0500000000000000" charset="-122"/>
                <a:ea typeface="思源黑体" panose="020B0500000000000000" charset="-122"/>
              </a:rPr>
              <a:t>Cafeteria</a:t>
            </a:r>
            <a:endParaRPr lang="en-US" altLang="zh-CN" sz="1200">
              <a:latin typeface="思源黑体" panose="020B0500000000000000" charset="-122"/>
              <a:ea typeface="思源黑体" panose="020B0500000000000000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920" y="3854450"/>
            <a:ext cx="3985260" cy="199326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2080</Words>
  <Application>WPS 演示</Application>
  <PresentationFormat>宽屏</PresentationFormat>
  <Paragraphs>150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1" baseType="lpstr">
      <vt:lpstr>Arial</vt:lpstr>
      <vt:lpstr>宋体</vt:lpstr>
      <vt:lpstr>Wingdings</vt:lpstr>
      <vt:lpstr>思源黑体 Heavy</vt:lpstr>
      <vt:lpstr>思源黑体</vt:lpstr>
      <vt:lpstr>思源黑体 Light</vt:lpstr>
      <vt:lpstr>思源黑体 Medium</vt:lpstr>
      <vt:lpstr>微软雅黑</vt:lpstr>
      <vt:lpstr>Calibri Light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B311</cp:lastModifiedBy>
  <cp:revision>93</cp:revision>
  <dcterms:created xsi:type="dcterms:W3CDTF">2015-05-05T08:02:00Z</dcterms:created>
  <dcterms:modified xsi:type="dcterms:W3CDTF">2023-08-31T08:00:37Z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2052-10.8.0.5715</vt:lpwstr>
  </property>
</Properties>
</file>